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1496-0E08-4A72-B1CD-42D7EFB56164}" type="datetimeFigureOut">
              <a:rPr lang="he-IL" smtClean="0"/>
              <a:t>י"ח/כסלו/תשע"ה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5E72-4300-4A01-9F07-C3E9608CB4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952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1496-0E08-4A72-B1CD-42D7EFB56164}" type="datetimeFigureOut">
              <a:rPr lang="he-IL" smtClean="0"/>
              <a:t>י"ח/כסלו/תשע"ה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5E72-4300-4A01-9F07-C3E9608CB4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346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1496-0E08-4A72-B1CD-42D7EFB56164}" type="datetimeFigureOut">
              <a:rPr lang="he-IL" smtClean="0"/>
              <a:t>י"ח/כסלו/תשע"ה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5E72-4300-4A01-9F07-C3E9608CB4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16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1496-0E08-4A72-B1CD-42D7EFB56164}" type="datetimeFigureOut">
              <a:rPr lang="he-IL" smtClean="0"/>
              <a:t>י"ח/כסלו/תשע"ה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5E72-4300-4A01-9F07-C3E9608CB4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068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1496-0E08-4A72-B1CD-42D7EFB56164}" type="datetimeFigureOut">
              <a:rPr lang="he-IL" smtClean="0"/>
              <a:t>י"ח/כסלו/תשע"ה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5E72-4300-4A01-9F07-C3E9608CB4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794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1496-0E08-4A72-B1CD-42D7EFB56164}" type="datetimeFigureOut">
              <a:rPr lang="he-IL" smtClean="0"/>
              <a:t>י"ח/כסלו/תשע"ה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5E72-4300-4A01-9F07-C3E9608CB4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167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1496-0E08-4A72-B1CD-42D7EFB56164}" type="datetimeFigureOut">
              <a:rPr lang="he-IL" smtClean="0"/>
              <a:t>י"ח/כסלו/תשע"ה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5E72-4300-4A01-9F07-C3E9608CB4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148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1496-0E08-4A72-B1CD-42D7EFB56164}" type="datetimeFigureOut">
              <a:rPr lang="he-IL" smtClean="0"/>
              <a:t>י"ח/כסלו/תשע"ה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5E72-4300-4A01-9F07-C3E9608CB4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619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1496-0E08-4A72-B1CD-42D7EFB56164}" type="datetimeFigureOut">
              <a:rPr lang="he-IL" smtClean="0"/>
              <a:t>י"ח/כסלו/תשע"ה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5E72-4300-4A01-9F07-C3E9608CB4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997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1496-0E08-4A72-B1CD-42D7EFB56164}" type="datetimeFigureOut">
              <a:rPr lang="he-IL" smtClean="0"/>
              <a:t>י"ח/כסלו/תשע"ה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5E72-4300-4A01-9F07-C3E9608CB4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759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1496-0E08-4A72-B1CD-42D7EFB56164}" type="datetimeFigureOut">
              <a:rPr lang="he-IL" smtClean="0"/>
              <a:t>י"ח/כסלו/תשע"ה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5E72-4300-4A01-9F07-C3E9608CB4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749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1496-0E08-4A72-B1CD-42D7EFB56164}" type="datetimeFigureOut">
              <a:rPr lang="he-IL" smtClean="0"/>
              <a:t>י"ח/כסלו/תשע"ה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C5E72-4300-4A01-9F07-C3E9608CB4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619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he-IL" dirty="0" smtClean="0"/>
              <a:t>דליפת הנפט בבאר אורה ליד אילת</a:t>
            </a:r>
            <a:br>
              <a:rPr lang="he-IL" dirty="0" smtClean="0"/>
            </a:br>
            <a:r>
              <a:rPr lang="he-IL" dirty="0" smtClean="0"/>
              <a:t>דצמבר 2014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36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an\Desktop\oil08122014-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2933"/>
            <a:ext cx="62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חתך קרקע מזוהמת</a:t>
            </a:r>
            <a:endParaRPr lang="he-IL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1386" y="6047904"/>
            <a:ext cx="6264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2400" b="1" dirty="0" smtClean="0">
                <a:solidFill>
                  <a:schemeClr val="bg1"/>
                </a:solidFill>
              </a:rPr>
              <a:t>צילום: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he-IL" sz="2400" b="1" dirty="0" smtClean="0">
                <a:solidFill>
                  <a:schemeClr val="bg1"/>
                </a:solidFill>
              </a:rPr>
              <a:t>המשרד להגנ"ס</a:t>
            </a:r>
            <a:endParaRPr lang="he-I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ran\Desktop\zvi-arava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6" y="-14404"/>
            <a:ext cx="9163206" cy="687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6159" y="201619"/>
            <a:ext cx="62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</a:rPr>
              <a:t>עקבות צבי בשלולית נפט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386" y="6047904"/>
            <a:ext cx="6264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2400" b="1" dirty="0">
                <a:solidFill>
                  <a:prstClr val="white"/>
                </a:solidFill>
              </a:rPr>
              <a:t>צילום: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he-IL" sz="2400" b="1" dirty="0">
                <a:solidFill>
                  <a:prstClr val="white"/>
                </a:solidFill>
              </a:rPr>
              <a:t>המשרד להגנ"ס</a:t>
            </a:r>
          </a:p>
        </p:txBody>
      </p:sp>
    </p:spTree>
    <p:extLst>
      <p:ext uri="{BB962C8B-B14F-4D97-AF65-F5344CB8AC3E}">
        <p14:creationId xmlns:p14="http://schemas.microsoft.com/office/powerpoint/2010/main" val="16382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ran\Desktop\Soil-ar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" y="3064"/>
            <a:ext cx="9139913" cy="685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6159" y="201619"/>
            <a:ext cx="62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</a:rPr>
              <a:t>עבודות פינוי קרקע מזוהמת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386" y="6047904"/>
            <a:ext cx="6264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2400" b="1" dirty="0">
                <a:solidFill>
                  <a:prstClr val="white"/>
                </a:solidFill>
              </a:rPr>
              <a:t>צילום: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he-IL" sz="2400" b="1" dirty="0">
                <a:solidFill>
                  <a:prstClr val="white"/>
                </a:solidFill>
              </a:rPr>
              <a:t>המשרד להגנ"ס</a:t>
            </a:r>
          </a:p>
        </p:txBody>
      </p:sp>
    </p:spTree>
    <p:extLst>
      <p:ext uri="{BB962C8B-B14F-4D97-AF65-F5344CB8AC3E}">
        <p14:creationId xmlns:p14="http://schemas.microsoft.com/office/powerpoint/2010/main" val="14781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ran\Desktop\oil-ar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6159" y="201619"/>
            <a:ext cx="62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</a:rPr>
              <a:t>"נהר" נפט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386" y="6047904"/>
            <a:ext cx="6264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2400" b="1" dirty="0">
                <a:solidFill>
                  <a:prstClr val="white"/>
                </a:solidFill>
              </a:rPr>
              <a:t>צילום: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he-IL" sz="2400" b="1" dirty="0">
                <a:solidFill>
                  <a:prstClr val="white"/>
                </a:solidFill>
              </a:rPr>
              <a:t>המשרד להגנ"ס</a:t>
            </a:r>
          </a:p>
        </p:txBody>
      </p:sp>
    </p:spTree>
    <p:extLst>
      <p:ext uri="{BB962C8B-B14F-4D97-AF65-F5344CB8AC3E}">
        <p14:creationId xmlns:p14="http://schemas.microsoft.com/office/powerpoint/2010/main" val="22760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ran\Desktop\oil-eilat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" y="-18486"/>
            <a:ext cx="9118350" cy="68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6159" y="201619"/>
            <a:ext cx="62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</a:rPr>
              <a:t>צילום אוויר של התפשטות הנפט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386" y="6047904"/>
            <a:ext cx="6264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2400" b="1" dirty="0">
                <a:solidFill>
                  <a:prstClr val="white"/>
                </a:solidFill>
              </a:rPr>
              <a:t>צילום: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he-IL" sz="2400" b="1" dirty="0">
                <a:solidFill>
                  <a:prstClr val="white"/>
                </a:solidFill>
              </a:rPr>
              <a:t>המשרד להגנ"ס</a:t>
            </a:r>
          </a:p>
        </p:txBody>
      </p:sp>
    </p:spTree>
    <p:extLst>
      <p:ext uri="{BB962C8B-B14F-4D97-AF65-F5344CB8AC3E}">
        <p14:creationId xmlns:p14="http://schemas.microsoft.com/office/powerpoint/2010/main" val="25727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ran\Desktop\OilPump-Eilat2014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2"/>
            <a:ext cx="9147987" cy="686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6159" y="201619"/>
            <a:ext cx="62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נקודת הדליפה</a:t>
            </a:r>
            <a:endParaRPr lang="he-IL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1386" y="6047904"/>
            <a:ext cx="6264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2400" b="1" dirty="0">
                <a:solidFill>
                  <a:prstClr val="white"/>
                </a:solidFill>
              </a:rPr>
              <a:t>צילום: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he-IL" sz="2400" b="1" dirty="0">
                <a:solidFill>
                  <a:prstClr val="white"/>
                </a:solidFill>
              </a:rPr>
              <a:t>המשרד להגנ"ס</a:t>
            </a:r>
          </a:p>
        </p:txBody>
      </p:sp>
    </p:spTree>
    <p:extLst>
      <p:ext uri="{BB962C8B-B14F-4D97-AF65-F5344CB8AC3E}">
        <p14:creationId xmlns:p14="http://schemas.microsoft.com/office/powerpoint/2010/main" val="8691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52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דליפת הנפט בבאר אורה ליד אילת דצמבר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</dc:creator>
  <cp:lastModifiedBy>E</cp:lastModifiedBy>
  <cp:revision>2</cp:revision>
  <dcterms:created xsi:type="dcterms:W3CDTF">2014-12-09T23:40:43Z</dcterms:created>
  <dcterms:modified xsi:type="dcterms:W3CDTF">2014-12-09T23:59:28Z</dcterms:modified>
</cp:coreProperties>
</file>